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263" r:id="rId5"/>
    <p:sldId id="282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-1188" y="-90"/>
      </p:cViewPr>
      <p:guideLst>
        <p:guide orient="horz" pos="2381"/>
        <p:guide orient="horz" pos="2360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v8.11 </a:t>
            </a:r>
            <a:r>
              <a:rPr lang="en-US" dirty="0" smtClean="0"/>
              <a:t>– </a:t>
            </a:r>
            <a:r>
              <a:rPr lang="en-US" dirty="0" smtClean="0"/>
              <a:t>21 </a:t>
            </a:r>
            <a:r>
              <a:rPr lang="en-US" dirty="0" smtClean="0"/>
              <a:t>Oct.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gif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61.png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11" Type="http://schemas.openxmlformats.org/officeDocument/2006/relationships/image" Target="../media/image31.png"/><Relationship Id="rId5" Type="http://schemas.openxmlformats.org/officeDocument/2006/relationships/image" Target="../media/image59.png"/><Relationship Id="rId10" Type="http://schemas.openxmlformats.org/officeDocument/2006/relationships/image" Target="../media/image30.JP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63.png"/><Relationship Id="rId21" Type="http://schemas.openxmlformats.org/officeDocument/2006/relationships/image" Target="../media/image60.jpeg"/><Relationship Id="rId7" Type="http://schemas.openxmlformats.org/officeDocument/2006/relationships/image" Target="../media/image67.png"/><Relationship Id="rId12" Type="http://schemas.openxmlformats.org/officeDocument/2006/relationships/image" Target="../media/image71.gif"/><Relationship Id="rId17" Type="http://schemas.openxmlformats.org/officeDocument/2006/relationships/image" Target="../media/image72.JPG"/><Relationship Id="rId2" Type="http://schemas.openxmlformats.org/officeDocument/2006/relationships/image" Target="../media/image62.jpeg"/><Relationship Id="rId16" Type="http://schemas.openxmlformats.org/officeDocument/2006/relationships/image" Target="../media/image28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emf"/><Relationship Id="rId11" Type="http://schemas.openxmlformats.org/officeDocument/2006/relationships/image" Target="../media/image6.gif"/><Relationship Id="rId5" Type="http://schemas.openxmlformats.org/officeDocument/2006/relationships/image" Target="../media/image65.emf"/><Relationship Id="rId15" Type="http://schemas.openxmlformats.org/officeDocument/2006/relationships/image" Target="../media/image27.png"/><Relationship Id="rId10" Type="http://schemas.openxmlformats.org/officeDocument/2006/relationships/image" Target="../media/image70.jpeg"/><Relationship Id="rId19" Type="http://schemas.openxmlformats.org/officeDocument/2006/relationships/image" Target="../media/image30.JPG"/><Relationship Id="rId4" Type="http://schemas.openxmlformats.org/officeDocument/2006/relationships/image" Target="../media/image64.emf"/><Relationship Id="rId9" Type="http://schemas.openxmlformats.org/officeDocument/2006/relationships/image" Target="../media/image69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3.png"/><Relationship Id="rId7" Type="http://schemas.openxmlformats.org/officeDocument/2006/relationships/image" Target="../media/image65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3.png"/><Relationship Id="rId7" Type="http://schemas.openxmlformats.org/officeDocument/2006/relationships/image" Target="../media/image7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22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gif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6.gif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jp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310kg</a:t>
            </a:r>
          </a:p>
          <a:p>
            <a:r>
              <a:rPr lang="fr-FR" dirty="0"/>
              <a:t>Fuselage : 8</a:t>
            </a:r>
            <a:r>
              <a:rPr lang="fr-FR" dirty="0" smtClean="0"/>
              <a:t>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</a:t>
            </a:r>
            <a:r>
              <a:rPr lang="fr-FR" dirty="0" err="1" smtClean="0"/>
              <a:t>generator</a:t>
            </a:r>
            <a:r>
              <a:rPr lang="fr-FR" dirty="0" smtClean="0"/>
              <a:t> + 8 Electric </a:t>
            </a:r>
            <a:r>
              <a:rPr lang="fr-FR" dirty="0" err="1" smtClean="0"/>
              <a:t>engines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Batteries : 90kg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61827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r>
              <a:rPr lang="fr-FR" sz="2161" b="1" dirty="0" smtClean="0"/>
              <a:t> </a:t>
            </a:r>
            <a:r>
              <a:rPr lang="fr-FR" sz="2161" b="1" dirty="0" err="1" smtClean="0"/>
              <a:t>engines</a:t>
            </a:r>
            <a:r>
              <a:rPr lang="fr-FR" sz="2161" b="1" dirty="0" smtClean="0"/>
              <a:t> 55k (50kg)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4 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81525" y="23770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7612787">
            <a:off x="2297080" y="2737455"/>
            <a:ext cx="127223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7" name="Rectangle 16"/>
          <p:cNvSpPr/>
          <p:nvPr/>
        </p:nvSpPr>
        <p:spPr>
          <a:xfrm>
            <a:off x="2453933" y="2694271"/>
            <a:ext cx="163644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8" name="Rectangle 17"/>
          <p:cNvSpPr/>
          <p:nvPr/>
        </p:nvSpPr>
        <p:spPr>
          <a:xfrm>
            <a:off x="2832878" y="3251520"/>
            <a:ext cx="211655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Rectangle 18"/>
          <p:cNvSpPr/>
          <p:nvPr/>
        </p:nvSpPr>
        <p:spPr>
          <a:xfrm>
            <a:off x="3189652" y="3104809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900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55kW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60kW</a:t>
            </a:r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95348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 (160kg)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763487" y="54966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in 10C 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664263" y="4834614"/>
            <a:ext cx="3217354" cy="1568953"/>
            <a:chOff x="2380322" y="2743879"/>
            <a:chExt cx="4461562" cy="217569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2" y="2743879"/>
              <a:ext cx="4461562" cy="213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698620" y="4673989"/>
              <a:ext cx="1065220" cy="24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51" dirty="0">
                  <a:solidFill>
                    <a:schemeClr val="bg1"/>
                  </a:solidFill>
                </a:rPr>
                <a:t>Hamza </a:t>
              </a:r>
              <a:r>
                <a:rPr lang="fr-FR" sz="551" dirty="0" err="1">
                  <a:solidFill>
                    <a:schemeClr val="bg1"/>
                  </a:solidFill>
                </a:rPr>
                <a:t>Fouatih</a:t>
              </a:r>
              <a:r>
                <a:rPr lang="fr-FR" sz="551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rot="17612787">
            <a:off x="8079818" y="5195024"/>
            <a:ext cx="127223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6" name="Rectangle 25"/>
          <p:cNvSpPr/>
          <p:nvPr/>
        </p:nvSpPr>
        <p:spPr>
          <a:xfrm>
            <a:off x="8236671" y="5151840"/>
            <a:ext cx="163644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>
            <a:off x="8615616" y="5709089"/>
            <a:ext cx="211655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>
            <a:off x="8972390" y="5562378"/>
            <a:ext cx="76352" cy="1467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>
            <a:off x="6693114" y="1576832"/>
            <a:ext cx="438200" cy="2581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smtClean="0"/>
              <a:t>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Aircraft Design and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Lesser</a:t>
            </a:r>
            <a:r>
              <a:rPr lang="fr-FR" sz="1764" dirty="0" smtClean="0"/>
              <a:t> open source collaborative </a:t>
            </a:r>
            <a:r>
              <a:rPr lang="fr-FR" sz="1764" dirty="0" err="1" smtClean="0"/>
              <a:t>proje</a:t>
            </a:r>
            <a:r>
              <a:rPr lang="fr-FR" sz="1764" dirty="0" smtClean="0"/>
              <a:t> ct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913490" cy="144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 smtClean="0"/>
              <a:t>energy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Others</a:t>
            </a:r>
            <a:r>
              <a:rPr lang="fr-FR" sz="1764" dirty="0" smtClean="0"/>
              <a:t> </a:t>
            </a:r>
            <a:r>
              <a:rPr lang="fr-FR" sz="1764" dirty="0" err="1" smtClean="0"/>
              <a:t>innovative</a:t>
            </a:r>
            <a:r>
              <a:rPr lang="fr-FR" sz="1764" dirty="0" smtClean="0"/>
              <a:t> </a:t>
            </a:r>
            <a:r>
              <a:rPr lang="fr-FR" sz="1764" dirty="0" err="1" smtClean="0"/>
              <a:t>projects</a:t>
            </a:r>
            <a:endParaRPr lang="fr-FR" sz="1764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6" y="5719222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466" y="5824712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332345" y="1319549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70" y="5707426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3" y="5782949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2345" y="2228896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 rot="20644586">
            <a:off x="1233906" y="4301582"/>
            <a:ext cx="1236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In </a:t>
            </a:r>
            <a:r>
              <a:rPr lang="fr-FR" sz="2161" b="1" dirty="0" err="1" smtClean="0"/>
              <a:t>launch</a:t>
            </a:r>
            <a:endParaRPr lang="fr-FR" sz="2161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974480" y="6367234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8" y="1324689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9" y="2571530"/>
            <a:ext cx="750478" cy="8350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3" y="2107437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19" y="2028771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45" y="213426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65266" y="2867015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332345" y="1964968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4866" y="5559284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7" y="2177118"/>
            <a:ext cx="1741217" cy="707369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6" y="3148295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65" y="3246129"/>
            <a:ext cx="1845129" cy="5660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3099104"/>
            <a:ext cx="849169" cy="8491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00" y="4190513"/>
            <a:ext cx="1520720" cy="3295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53" y="4007495"/>
            <a:ext cx="808615" cy="7699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8310594" y="3960327"/>
            <a:ext cx="766790" cy="7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b="1" dirty="0"/>
              <a:t>TRL0</a:t>
            </a:r>
            <a:r>
              <a:rPr lang="fr-FR" sz="2161" dirty="0"/>
              <a:t>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9200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TRL1</a:t>
            </a:r>
            <a:r>
              <a:rPr lang="fr-FR" sz="2161" dirty="0"/>
              <a:t>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" y="2269230"/>
            <a:ext cx="1410181" cy="106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701342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67627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4" y="2152234"/>
            <a:ext cx="1656075" cy="1099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81027" y="4405704"/>
            <a:ext cx="209072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TRL2</a:t>
            </a:r>
            <a:r>
              <a:rPr lang="fr-FR" sz="2161" dirty="0"/>
              <a:t> Concept (2016</a:t>
            </a:r>
            <a:r>
              <a:rPr lang="fr-FR" sz="2161" dirty="0" smtClean="0"/>
              <a:t>) in </a:t>
            </a:r>
            <a:r>
              <a:rPr lang="fr-FR" sz="2161" dirty="0" err="1" smtClean="0"/>
              <a:t>Process</a:t>
            </a:r>
            <a:endParaRPr lang="fr-FR" sz="216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5349566"/>
            <a:ext cx="1847147" cy="7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700317" y="567239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 rot="20675118">
            <a:off x="5368132" y="3546203"/>
            <a:ext cx="188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05" y="4526075"/>
            <a:ext cx="1772988" cy="20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29556" y="4654268"/>
            <a:ext cx="3344317" cy="21581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39" y="4811055"/>
            <a:ext cx="957808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7" y="4811055"/>
            <a:ext cx="702295" cy="4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7" y="5538769"/>
            <a:ext cx="940194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6" y="4902833"/>
            <a:ext cx="886121" cy="35998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0" y="6254627"/>
            <a:ext cx="786375" cy="321388"/>
          </a:xfrm>
          <a:prstGeom prst="rect">
            <a:avLst/>
          </a:prstGeom>
        </p:spPr>
      </p:pic>
      <p:pic>
        <p:nvPicPr>
          <p:cNvPr id="47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6" y="6134238"/>
            <a:ext cx="397808" cy="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9" y="6254627"/>
            <a:ext cx="939003" cy="2880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67" y="5524736"/>
            <a:ext cx="432150" cy="43215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601090" y="5127437"/>
            <a:ext cx="2090723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 smtClean="0"/>
              <a:t>Meet</a:t>
            </a:r>
            <a:r>
              <a:rPr lang="fr-FR" sz="2161" dirty="0" smtClean="0"/>
              <a:t> us in</a:t>
            </a:r>
          </a:p>
          <a:p>
            <a:pPr algn="ctr"/>
            <a:r>
              <a:rPr lang="fr-FR" sz="2161" b="1" dirty="0" smtClean="0"/>
              <a:t>Le Bourget Air Show 2017 </a:t>
            </a:r>
            <a:r>
              <a:rPr lang="fr-FR" sz="2161" dirty="0" smtClean="0"/>
              <a:t>!</a:t>
            </a:r>
            <a:endParaRPr lang="fr-FR" sz="2161" dirty="0"/>
          </a:p>
        </p:txBody>
      </p:sp>
      <p:pic>
        <p:nvPicPr>
          <p:cNvPr id="51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3387556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6134238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 droite 53"/>
          <p:cNvSpPr/>
          <p:nvPr/>
        </p:nvSpPr>
        <p:spPr>
          <a:xfrm>
            <a:off x="6697371" y="572420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9" name="Rectangle 8"/>
          <p:cNvSpPr/>
          <p:nvPr/>
        </p:nvSpPr>
        <p:spPr>
          <a:xfrm>
            <a:off x="3554344" y="4254158"/>
            <a:ext cx="1322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2016/2017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476710"/>
            <a:ext cx="336328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 and </a:t>
            </a:r>
            <a:r>
              <a:rPr lang="fr-FR" sz="2161" dirty="0" err="1" smtClean="0"/>
              <a:t>project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32852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0834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896266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33726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24834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34466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197" y="5038223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9197" y="5577026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354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7652" y="3181196"/>
            <a:ext cx="10284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2" y="4934982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61963" y="5738618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6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3608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75" y="5700136"/>
            <a:ext cx="1886657" cy="8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smtClean="0"/>
              <a:t>Mini-Bee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40193" y="2844836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1865091" cy="6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722630" y="3247844"/>
            <a:ext cx="5553416" cy="2153508"/>
            <a:chOff x="3201913" y="2974766"/>
            <a:chExt cx="7060988" cy="2748666"/>
          </a:xfrm>
        </p:grpSpPr>
        <p:pic>
          <p:nvPicPr>
            <p:cNvPr id="38" name="Picture 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499" y="3053432"/>
              <a:ext cx="1882080" cy="82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005" y="2974766"/>
              <a:ext cx="1380000" cy="97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431" y="3080259"/>
              <a:ext cx="1847470" cy="82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913" y="3123113"/>
              <a:ext cx="1741217" cy="707369"/>
            </a:xfrm>
            <a:prstGeom prst="rect">
              <a:avLst/>
            </a:prstGeom>
          </p:spPr>
        </p:pic>
        <p:pic>
          <p:nvPicPr>
            <p:cNvPr id="42" name="Picture 2" descr="https://encrypted-tbn2.gstatic.com/images?q=tbn:ANd9GcRgVArS0mwrZNTM3XcWcEmOAl0TcSV6faiEL6bRMmIRN71YRcbPQSFRi7cn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872" y="4094290"/>
              <a:ext cx="781688" cy="78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51" y="4192124"/>
              <a:ext cx="1845129" cy="566057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75" y="4045099"/>
              <a:ext cx="849169" cy="849169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086" y="5136508"/>
              <a:ext cx="1520720" cy="329549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7039" y="4953490"/>
              <a:ext cx="808615" cy="769942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67"/>
            <a:stretch/>
          </p:blipFill>
          <p:spPr>
            <a:xfrm>
              <a:off x="8219580" y="4906322"/>
              <a:ext cx="766790" cy="775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934</Words>
  <Application>Microsoft Office PowerPoint</Application>
  <PresentationFormat>Personnalisé</PresentationFormat>
  <Paragraphs>274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Diapo</vt:lpstr>
      <vt:lpstr>Présentation PowerPoint</vt:lpstr>
      <vt:lpstr>Mini-Bee</vt:lpstr>
      <vt:lpstr>Agenda</vt:lpstr>
      <vt:lpstr>Mini-Bee : 2PAX VTOL Hybrid</vt:lpstr>
      <vt:lpstr>Mini-Bee Project partners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8 Electric Engines</vt:lpstr>
      <vt:lpstr>4 Electric fuel generator + Batteries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101</cp:revision>
  <dcterms:created xsi:type="dcterms:W3CDTF">2016-07-01T08:55:06Z</dcterms:created>
  <dcterms:modified xsi:type="dcterms:W3CDTF">2016-10-21T08:29:42Z</dcterms:modified>
</cp:coreProperties>
</file>