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88" r:id="rId30"/>
    <p:sldId id="289" r:id="rId31"/>
    <p:sldId id="290" r:id="rId32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81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17/09/2016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v8.4 – 17 Sept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gi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11" Type="http://schemas.openxmlformats.org/officeDocument/2006/relationships/image" Target="../media/image6.gif"/><Relationship Id="rId5" Type="http://schemas.openxmlformats.org/officeDocument/2006/relationships/image" Target="../media/image44.emf"/><Relationship Id="rId10" Type="http://schemas.openxmlformats.org/officeDocument/2006/relationships/image" Target="../media/image49.jpe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2.png"/><Relationship Id="rId7" Type="http://schemas.openxmlformats.org/officeDocument/2006/relationships/image" Target="../media/image4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6.png"/><Relationship Id="rId7" Type="http://schemas.openxmlformats.org/officeDocument/2006/relationships/image" Target="../media/image5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7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55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320kg</a:t>
            </a:r>
          </a:p>
          <a:p>
            <a:r>
              <a:rPr lang="fr-FR" dirty="0"/>
              <a:t>Fuselage : </a:t>
            </a:r>
            <a:r>
              <a:rPr lang="fr-FR" dirty="0" smtClean="0"/>
              <a:t>80kg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Hybrid160kg + 4 Electric 80kg)</a:t>
            </a:r>
            <a:endParaRPr lang="fr-FR" dirty="0"/>
          </a:p>
          <a:p>
            <a:r>
              <a:rPr lang="fr-FR" dirty="0" smtClean="0"/>
              <a:t>Batteries : 80kg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Engines</a:t>
            </a:r>
            <a:r>
              <a:rPr lang="fr-FR" dirty="0" smtClean="0"/>
              <a:t> for vertical rotor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9" b="12749"/>
          <a:stretch/>
        </p:blipFill>
        <p:spPr bwMode="auto">
          <a:xfrm>
            <a:off x="986521" y="2319867"/>
            <a:ext cx="3191572" cy="1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381" y="1493471"/>
            <a:ext cx="761977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electric</a:t>
            </a:r>
            <a:r>
              <a:rPr lang="fr-FR" sz="2161" b="1" dirty="0"/>
              <a:t> </a:t>
            </a:r>
            <a:r>
              <a:rPr lang="fr-FR" sz="2161" b="1" dirty="0" err="1"/>
              <a:t>engines</a:t>
            </a:r>
            <a:r>
              <a:rPr lang="fr-FR" sz="2161" b="1" dirty="0"/>
              <a:t> </a:t>
            </a:r>
            <a:r>
              <a:rPr lang="fr-FR" sz="2161" b="1" dirty="0" err="1"/>
              <a:t>Yuneec</a:t>
            </a:r>
            <a:r>
              <a:rPr lang="fr-FR" sz="2161" b="1" dirty="0"/>
              <a:t> Power Drive 40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881525" y="5051322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b="1" dirty="0"/>
              <a:t>Power 160 kW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err="1"/>
              <a:t>provided</a:t>
            </a:r>
            <a:r>
              <a:rPr lang="fr-FR" sz="2161" dirty="0"/>
              <a:t> by 80kg of batteries (at 150kW/kg) </a:t>
            </a:r>
            <a:r>
              <a:rPr lang="fr-FR" sz="2161" dirty="0" err="1"/>
              <a:t>during</a:t>
            </a:r>
            <a:r>
              <a:rPr lang="fr-FR" sz="2161" dirty="0"/>
              <a:t> take-off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/>
              <a:t>and by fuel </a:t>
            </a:r>
            <a:r>
              <a:rPr lang="fr-FR" sz="2161" dirty="0" err="1"/>
              <a:t>generator</a:t>
            </a:r>
            <a:r>
              <a:rPr lang="fr-FR" sz="2161" dirty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81" y="2131642"/>
            <a:ext cx="2908375" cy="191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6461557" y="50059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Electric </a:t>
            </a:r>
            <a:r>
              <a:rPr lang="fr-FR" dirty="0" err="1" smtClean="0"/>
              <a:t>generator</a:t>
            </a:r>
            <a:r>
              <a:rPr lang="fr-FR" dirty="0" smtClean="0"/>
              <a:t> for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77285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55kW for central quad copter</a:t>
            </a:r>
            <a:endParaRPr lang="fr-FR" sz="216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424072" y="5074120"/>
            <a:ext cx="3217355" cy="1568956"/>
            <a:chOff x="5573771" y="4425741"/>
            <a:chExt cx="2918726" cy="1423329"/>
          </a:xfrm>
        </p:grpSpPr>
        <p:grpSp>
          <p:nvGrpSpPr>
            <p:cNvPr id="28" name="Groupe 27"/>
            <p:cNvGrpSpPr/>
            <p:nvPr/>
          </p:nvGrpSpPr>
          <p:grpSpPr>
            <a:xfrm>
              <a:off x="5573771" y="4425741"/>
              <a:ext cx="2918726" cy="1423329"/>
              <a:chOff x="2380321" y="2743877"/>
              <a:chExt cx="4461562" cy="21757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1" y="2743877"/>
                <a:ext cx="4461562" cy="2137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17612787">
              <a:off x="6865591" y="4768065"/>
              <a:ext cx="11541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07885" y="4728890"/>
              <a:ext cx="14845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51657" y="5234416"/>
              <a:ext cx="19201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5316" y="5101322"/>
              <a:ext cx="69265" cy="1330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434150" y="5446454"/>
            <a:ext cx="426874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/>
              <a:t>Fuel </a:t>
            </a:r>
            <a:r>
              <a:rPr lang="fr-FR" sz="2161" b="1" dirty="0" err="1"/>
              <a:t>energy</a:t>
            </a:r>
            <a:r>
              <a:rPr lang="fr-FR" sz="2161" b="1" dirty="0"/>
              <a:t> : 220 kW for take-off and </a:t>
            </a:r>
            <a:r>
              <a:rPr lang="fr-FR" sz="2161" b="1" dirty="0" err="1"/>
              <a:t>low</a:t>
            </a:r>
            <a:r>
              <a:rPr lang="fr-FR" sz="2161" b="1" dirty="0"/>
              <a:t> speed flight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172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709011" cy="1178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/>
              <a:t>energy</a:t>
            </a:r>
            <a:endParaRPr lang="fr-FR" sz="1764" dirty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71" y="2280285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2541" y="2385775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512541" y="1539124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45" y="2268489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98" y="2344012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12541" y="4384455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>
            <a:off x="5973942" y="5495208"/>
            <a:ext cx="121539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In </a:t>
            </a:r>
            <a:r>
              <a:rPr lang="fr-FR" sz="2161" dirty="0" err="1" smtClean="0"/>
              <a:t>launch</a:t>
            </a:r>
            <a:endParaRPr lang="fr-FR" sz="216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084555" y="2928297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93" y="1513580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681" y="4942612"/>
            <a:ext cx="1249588" cy="1390387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39" y="4183271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86" y="4060893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69" y="416620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7634694" y="5547948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512541" y="3747052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64941" y="2120347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TRL0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01462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TRL1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7" y="2269230"/>
            <a:ext cx="2066662" cy="1565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88145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89909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654182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49" y="2126684"/>
            <a:ext cx="2586486" cy="1716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338902" y="4597639"/>
            <a:ext cx="28857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TRL2 Concept (2016)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64" y="5048577"/>
            <a:ext cx="3694293" cy="1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 rot="5400000">
            <a:off x="7508716" y="408113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 smtClean="0"/>
              <a:t>Octocopter</a:t>
            </a:r>
            <a:r>
              <a:rPr lang="fr-FR" dirty="0" smtClean="0"/>
              <a:t>,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696773" y="897222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8" y="6025633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err="1" smtClean="0"/>
              <a:t>Overall</a:t>
            </a:r>
            <a:r>
              <a:rPr lang="fr-FR" dirty="0" smtClean="0"/>
              <a:t> main </a:t>
            </a:r>
            <a:r>
              <a:rPr lang="fr-FR" dirty="0" err="1" smtClean="0"/>
              <a:t>beeplane</a:t>
            </a:r>
            <a:r>
              <a:rPr lang="fr-FR" dirty="0" smtClean="0"/>
              <a:t>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410761" y="6062485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598013"/>
            <a:ext cx="336328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1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90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67586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 at end of TRL1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\\TECHNOPLANE\mini-bee-open\01 Présentation\2016 04 23 Mini-Bee v6 octocopter hybride\Captures CATIA\Octocopter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1" y="1808365"/>
            <a:ext cx="2593220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NOPLANE\mini-bee-open\01 Présentation\2016 04 23 Mini-Bee v6 octocopter hybride\Captures CATIA\Octocopter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4" y="1808365"/>
            <a:ext cx="3230748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mini-bee-open\01 Présentation\2016 04 23 Mini-Bee v6 octocopter hybride\Captures CATIA\Octocopter\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6494"/>
          <a:stretch/>
        </p:blipFill>
        <p:spPr bwMode="auto">
          <a:xfrm>
            <a:off x="577614" y="3905831"/>
            <a:ext cx="9239656" cy="24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mini-bee-open\01 Présentation\2016 04 23 Mini-Bee v6 octocopter hybride\Captures CATIA\Octocopter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0984" y="1808365"/>
            <a:ext cx="3046176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38537" y="6341727"/>
            <a:ext cx="2148473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Estaca Laval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8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1" y="1426149"/>
            <a:ext cx="2201727" cy="12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0292" y="2807765"/>
            <a:ext cx="2304285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SoloTrek</a:t>
            </a:r>
            <a:r>
              <a:rPr lang="fr-FR" sz="2161" dirty="0"/>
              <a:t>/</a:t>
            </a:r>
            <a:r>
              <a:rPr lang="fr-FR" sz="2161" dirty="0" err="1"/>
              <a:t>Springtail</a:t>
            </a:r>
            <a:endParaRPr lang="fr-FR" sz="216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77" y="1426149"/>
            <a:ext cx="3469066" cy="139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14529" y="2772577"/>
            <a:ext cx="320324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http://www.trekaero.com/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1" y="3330643"/>
            <a:ext cx="2201727" cy="140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0291" y="4749272"/>
            <a:ext cx="292682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Airbus E-fan (all </a:t>
            </a:r>
            <a:r>
              <a:rPr lang="fr-FR" sz="2161" dirty="0" err="1"/>
              <a:t>electric</a:t>
            </a:r>
            <a:r>
              <a:rPr lang="fr-FR" sz="2161" dirty="0"/>
              <a:t>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18" y="3349892"/>
            <a:ext cx="2096177" cy="138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87327" y="4709050"/>
            <a:ext cx="8826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E-volo</a:t>
            </a:r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70" y="4072159"/>
            <a:ext cx="1679995" cy="93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778835" y="5024412"/>
            <a:ext cx="205537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eHang</a:t>
            </a:r>
            <a:r>
              <a:rPr lang="fr-FR" sz="2161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62" y="2627677"/>
            <a:ext cx="1345679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02" y="1401090"/>
            <a:ext cx="1937996" cy="96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11" y="2627677"/>
            <a:ext cx="1769621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27" y="4097153"/>
            <a:ext cx="1506872" cy="14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45467" y="5504361"/>
            <a:ext cx="1895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Xplorair</a:t>
            </a:r>
            <a:r>
              <a:rPr lang="fr-FR" sz="2161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069" y="5279277"/>
            <a:ext cx="1917887" cy="10776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8070" y="6370098"/>
            <a:ext cx="1726755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7859288" y="3610336"/>
            <a:ext cx="258731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Trifan</a:t>
            </a:r>
            <a:r>
              <a:rPr lang="fr-FR" sz="2161" dirty="0"/>
              <a:t> 600 XTI </a:t>
            </a:r>
            <a:r>
              <a:rPr lang="fr-FR" sz="2161" dirty="0" err="1"/>
              <a:t>aircraft</a:t>
            </a:r>
            <a:endParaRPr lang="fr-FR" sz="216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5287" y="5279277"/>
            <a:ext cx="2459723" cy="11113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74777" y="6323517"/>
            <a:ext cx="177644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Boeing (2016</a:t>
            </a:r>
            <a:r>
              <a:rPr lang="fr-FR" sz="2161" b="1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26883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: 2PAX VIP VTOL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820</Words>
  <Application>Microsoft Office PowerPoint</Application>
  <PresentationFormat>Personnalisé</PresentationFormat>
  <Paragraphs>242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Mini-Bee</vt:lpstr>
      <vt:lpstr>Agenda</vt:lpstr>
      <vt:lpstr>Mini-Bee : 2PAX VIP VTOL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Engines for vertical rotor</vt:lpstr>
      <vt:lpstr>Electric generator for vertical quadcopter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Overall main beeplane Project partners</vt:lpstr>
      <vt:lpstr>Actions for Mini-Bee TRL2 Project</vt:lpstr>
      <vt:lpstr>Partners to be defined</vt:lpstr>
      <vt:lpstr>Targeted Industrial Schem</vt:lpstr>
      <vt:lpstr>Financial project path</vt:lpstr>
      <vt:lpstr>Annexes</vt:lpstr>
      <vt:lpstr>Configuration at end of TRL1</vt:lpstr>
      <vt:lpstr>State of the art</vt:lpstr>
      <vt:lpstr>Other innovative projects</vt:lpstr>
      <vt:lpstr>Mini-Bee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one crunchbox</cp:lastModifiedBy>
  <cp:revision>63</cp:revision>
  <dcterms:created xsi:type="dcterms:W3CDTF">2016-07-01T08:55:06Z</dcterms:created>
  <dcterms:modified xsi:type="dcterms:W3CDTF">2016-09-17T12:12:30Z</dcterms:modified>
</cp:coreProperties>
</file>